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3" r:id="rId9"/>
    <p:sldId id="260" r:id="rId10"/>
    <p:sldId id="265" r:id="rId11"/>
    <p:sldId id="266" r:id="rId12"/>
    <p:sldId id="267" r:id="rId13"/>
    <p:sldId id="268" r:id="rId14"/>
    <p:sldId id="262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A6DD0-127C-374F-B8AF-F2E6A5DF07FE}" type="datetimeFigureOut">
              <a:rPr lang="en-US" smtClean="0"/>
              <a:pPr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7C7A8-2FDF-4341-BFE2-59C80A933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06E86-C0F6-AB4A-A713-BE04E979149F}" type="datetimeFigureOut">
              <a:rPr lang="en-US" smtClean="0"/>
              <a:pPr/>
              <a:t>12/4/14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A1BCD-6BE1-CD4A-8C59-EB6F8B20D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7A9C3-6F6E-7B43-BAEE-89EA4F454670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A4D-8FF0-8841-9B84-F1AAD2FBBF42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1DFF-293B-4041-87F0-A0B1C4CD2612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A6833-A76D-8F44-BEF5-F6A713B26D8B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C95A6-EC10-6841-8C23-4D3528672FA9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059E66A-BCDA-B944-B91B-0123BC6ECAAD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D5FF-C723-C243-9B24-F74C3751DC7F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B9C-64EC-EE4F-9ACE-B83EAABFE64E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90EF-AD9F-A243-9E8E-136DF751FC37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C6ED-A35D-7F4A-B03C-B33EE5E51613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7577833-5F4E-CB46-8A31-C655D5A6332B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DACD25A-4A18-644C-8709-38411DD79D0E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Emily Kalah Gade - UW Political Science Department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7E4D559-F2DC-9A4F-8341-9044D05AD8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3312287"/>
          </a:xfrm>
        </p:spPr>
        <p:txBody>
          <a:bodyPr>
            <a:normAutofit/>
          </a:bodyPr>
          <a:lstStyle/>
          <a:p>
            <a:r>
              <a:rPr lang="en-US" dirty="0" smtClean="0"/>
              <a:t>Data source:</a:t>
            </a:r>
          </a:p>
          <a:p>
            <a:r>
              <a:rPr lang="en-US" dirty="0" smtClean="0"/>
              <a:t>Internet Archive’s .Gov Collection</a:t>
            </a:r>
          </a:p>
          <a:p>
            <a:endParaRPr lang="en-US" dirty="0" smtClean="0"/>
          </a:p>
          <a:p>
            <a:r>
              <a:rPr lang="en-US" dirty="0" smtClean="0"/>
              <a:t>E-Science Data Incubator Participant: </a:t>
            </a:r>
          </a:p>
          <a:p>
            <a:r>
              <a:rPr lang="en-US" dirty="0" smtClean="0"/>
              <a:t>Emily Kalah Gade</a:t>
            </a:r>
          </a:p>
          <a:p>
            <a:endParaRPr lang="en-US" dirty="0" smtClean="0"/>
          </a:p>
          <a:p>
            <a:r>
              <a:rPr lang="en-US" dirty="0" smtClean="0"/>
              <a:t>Project Leads: </a:t>
            </a:r>
          </a:p>
          <a:p>
            <a:r>
              <a:rPr lang="en-US" dirty="0" smtClean="0"/>
              <a:t>Dr. John Wilkerson</a:t>
            </a:r>
          </a:p>
          <a:p>
            <a:r>
              <a:rPr lang="en-US" dirty="0" smtClean="0"/>
              <a:t>Dr. Magdalena </a:t>
            </a:r>
            <a:r>
              <a:rPr lang="en-US" dirty="0" err="1" smtClean="0"/>
              <a:t>BalAzINSKA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Devil You Know:</a:t>
            </a:r>
            <a:br>
              <a:rPr lang="en-US" dirty="0" smtClean="0"/>
            </a:br>
            <a:r>
              <a:rPr lang="en-US" sz="3333" dirty="0" smtClean="0"/>
              <a:t>Threat Construction in the United States</a:t>
            </a:r>
            <a:endParaRPr lang="en-US" sz="3333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fld id="{4307847E-9EC7-A046-B916-C0DDB100D017}" type="datetime1">
              <a:rPr lang="en-US" smtClean="0"/>
              <a:pPr/>
              <a:t>12/4/14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799" y="6404984"/>
            <a:ext cx="6322533" cy="8052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2004 Agency Relative Emphasis </a:t>
            </a:r>
            <a:r>
              <a:rPr lang="en-US" dirty="0" err="1" smtClean="0"/>
              <a:t>Biplot</a:t>
            </a:r>
            <a:endParaRPr lang="en-US" dirty="0"/>
          </a:p>
        </p:txBody>
      </p:sp>
      <p:pic>
        <p:nvPicPr>
          <p:cNvPr id="5" name="Picture 4" descr="2003_cor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86993" y="1052979"/>
            <a:ext cx="5758124" cy="548182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7532-26EF-FA48-95ED-37574F736F45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4958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Agency Relative Emphasis </a:t>
            </a:r>
            <a:r>
              <a:rPr lang="en-US" dirty="0" err="1" smtClean="0"/>
              <a:t>Biplot</a:t>
            </a:r>
            <a:endParaRPr lang="en-US" dirty="0"/>
          </a:p>
        </p:txBody>
      </p:sp>
      <p:pic>
        <p:nvPicPr>
          <p:cNvPr id="7" name="Picture 6" descr="201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43199" y="954994"/>
            <a:ext cx="5845714" cy="55652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322E-F44A-4E47-8A47-763C16D4E7B7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4958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Agency Relative Emphasis </a:t>
            </a:r>
            <a:r>
              <a:rPr lang="en-US" dirty="0" err="1" smtClean="0"/>
              <a:t>Biplot</a:t>
            </a:r>
            <a:endParaRPr lang="en-US" dirty="0"/>
          </a:p>
        </p:txBody>
      </p:sp>
      <p:pic>
        <p:nvPicPr>
          <p:cNvPr id="6" name="Picture 5" descr="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68450" y="856537"/>
            <a:ext cx="6007100" cy="55245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7511-F2B8-B84C-AB95-0B6E7DFAE7C5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4958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2013 Agency Relative Emphasis </a:t>
            </a:r>
            <a:r>
              <a:rPr lang="en-US" dirty="0" err="1" smtClean="0"/>
              <a:t>Biplot</a:t>
            </a:r>
            <a:endParaRPr lang="en-US" dirty="0"/>
          </a:p>
        </p:txBody>
      </p:sp>
      <p:pic>
        <p:nvPicPr>
          <p:cNvPr id="5" name="Picture 4" descr="201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780345" y="906223"/>
            <a:ext cx="5606384" cy="560638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45A7-4CB7-6A42-BA1C-11014AD70E39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4958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Institutional Memory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Taking data to </a:t>
            </a:r>
            <a:r>
              <a:rPr lang="en-US" dirty="0" err="1" smtClean="0"/>
              <a:t>PoliInfomatics</a:t>
            </a:r>
            <a:r>
              <a:rPr lang="en-US" dirty="0" smtClean="0"/>
              <a:t> conference </a:t>
            </a:r>
          </a:p>
          <a:p>
            <a:endParaRPr lang="en-US" dirty="0" smtClean="0"/>
          </a:p>
          <a:p>
            <a:r>
              <a:rPr lang="en-US" dirty="0" smtClean="0"/>
              <a:t>Publishing code on </a:t>
            </a:r>
            <a:r>
              <a:rPr lang="en-US" dirty="0" err="1" smtClean="0"/>
              <a:t>Github</a:t>
            </a:r>
            <a:r>
              <a:rPr lang="en-US" dirty="0" smtClean="0"/>
              <a:t>, publishing data on </a:t>
            </a:r>
            <a:r>
              <a:rPr lang="en-US" dirty="0" err="1" smtClean="0"/>
              <a:t>PoliInfomatics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Contact with Internet Archive and two other groups known to be exploring this data</a:t>
            </a:r>
          </a:p>
          <a:p>
            <a:pPr lvl="1"/>
            <a:r>
              <a:rPr lang="en-US" dirty="0" smtClean="0"/>
              <a:t>One at Harvard, one in Germany</a:t>
            </a:r>
          </a:p>
          <a:p>
            <a:endParaRPr lang="en-US" dirty="0" smtClean="0"/>
          </a:p>
          <a:p>
            <a:r>
              <a:rPr lang="en-US" dirty="0" smtClean="0"/>
              <a:t>Article re: .</a:t>
            </a:r>
            <a:r>
              <a:rPr lang="en-US" dirty="0" err="1" smtClean="0"/>
              <a:t>gov</a:t>
            </a:r>
            <a:r>
              <a:rPr lang="en-US" dirty="0" smtClean="0"/>
              <a:t> collection as a data source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ACB-CA7E-3041-A531-ED0DBB54AC92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14088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Publications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Methodological Paper re: .</a:t>
            </a:r>
            <a:r>
              <a:rPr lang="en-US" dirty="0" err="1" smtClean="0"/>
              <a:t>gov</a:t>
            </a:r>
            <a:r>
              <a:rPr lang="en-US" dirty="0" smtClean="0"/>
              <a:t> data as a data source for social science research</a:t>
            </a:r>
          </a:p>
          <a:p>
            <a:pPr lvl="1"/>
            <a:r>
              <a:rPr lang="en-US" dirty="0" smtClean="0"/>
              <a:t>Including preliminary results and scripts</a:t>
            </a:r>
          </a:p>
          <a:p>
            <a:endParaRPr lang="en-US" dirty="0" smtClean="0"/>
          </a:p>
          <a:p>
            <a:r>
              <a:rPr lang="en-US" dirty="0" smtClean="0"/>
              <a:t>The Devil You Know: Threat Construction in the United States </a:t>
            </a:r>
          </a:p>
          <a:p>
            <a:pPr lvl="1"/>
            <a:r>
              <a:rPr lang="en-US" dirty="0" smtClean="0"/>
              <a:t>Tracking threat construction in the US; Agenda analysis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19886-D0DB-1741-A250-B9EF4B21B14A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35153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4DD7-9CA2-E347-8DF9-723829D1781A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232476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Background: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Political Science Side - NSF </a:t>
            </a:r>
            <a:r>
              <a:rPr lang="en-US" dirty="0" smtClean="0"/>
              <a:t>Grant re: </a:t>
            </a:r>
            <a:r>
              <a:rPr lang="en-US" dirty="0" err="1" smtClean="0"/>
              <a:t>Poli-Infomatics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Explore the wealth of textual resources available</a:t>
            </a:r>
            <a:r>
              <a:rPr lang="en-US" dirty="0" smtClean="0"/>
              <a:t> today</a:t>
            </a:r>
            <a:endParaRPr lang="en-US" dirty="0" smtClean="0"/>
          </a:p>
          <a:p>
            <a:pPr lvl="2"/>
            <a:r>
              <a:rPr lang="en-US" dirty="0" smtClean="0"/>
              <a:t>Measuring </a:t>
            </a:r>
            <a:r>
              <a:rPr lang="en-US" dirty="0" smtClean="0"/>
              <a:t>ideas in </a:t>
            </a:r>
            <a:r>
              <a:rPr lang="en-US" dirty="0" smtClean="0"/>
              <a:t>text… Using </a:t>
            </a:r>
            <a:r>
              <a:rPr lang="en-US" dirty="0" smtClean="0"/>
              <a:t>computers to do it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Computer </a:t>
            </a:r>
            <a:r>
              <a:rPr lang="en-US" dirty="0" smtClean="0"/>
              <a:t>Science Side – Text in </a:t>
            </a:r>
            <a:r>
              <a:rPr lang="en-US" dirty="0" err="1" smtClean="0"/>
              <a:t>Myria</a:t>
            </a: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9E05-C03E-574A-83D2-E0F462FF9F5E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721920" cy="365760"/>
          </a:xfrm>
        </p:spPr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Background: Data Source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Internet Archive .</a:t>
            </a:r>
            <a:r>
              <a:rPr lang="en-US" dirty="0" err="1" smtClean="0"/>
              <a:t>gov</a:t>
            </a:r>
            <a:r>
              <a:rPr lang="en-US" dirty="0" smtClean="0"/>
              <a:t> collection</a:t>
            </a:r>
          </a:p>
          <a:p>
            <a:pPr lvl="1"/>
            <a:r>
              <a:rPr lang="en-US" dirty="0" smtClean="0"/>
              <a:t>90 terabytes of data, 1.1 billion captures</a:t>
            </a:r>
          </a:p>
          <a:p>
            <a:pPr lvl="1"/>
            <a:r>
              <a:rPr lang="en-US" dirty="0" smtClean="0"/>
              <a:t>Hosted by </a:t>
            </a:r>
            <a:r>
              <a:rPr lang="en-US" dirty="0" err="1" smtClean="0"/>
              <a:t>Altiscale</a:t>
            </a:r>
            <a:r>
              <a:rPr lang="en-US" dirty="0" smtClean="0"/>
              <a:t> on a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endParaRPr lang="en-US" dirty="0" smtClean="0"/>
          </a:p>
          <a:p>
            <a:r>
              <a:rPr lang="en-US" dirty="0" smtClean="0"/>
              <a:t>Incubator project: </a:t>
            </a:r>
          </a:p>
          <a:p>
            <a:pPr lvl="1"/>
            <a:r>
              <a:rPr lang="en-US" dirty="0" smtClean="0"/>
              <a:t>Figure out what is “in there” </a:t>
            </a:r>
          </a:p>
          <a:p>
            <a:pPr lvl="1"/>
            <a:r>
              <a:rPr lang="en-US" dirty="0" smtClean="0"/>
              <a:t>Make it useful for social science research </a:t>
            </a:r>
          </a:p>
          <a:p>
            <a:pPr lvl="2"/>
            <a:r>
              <a:rPr lang="en-US" dirty="0" smtClean="0"/>
              <a:t>Focus: Language about threats – terrorism, climate change, and banking crisis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AEF9-87A2-1A49-99B1-E57BF1300408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14088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Incubator Goals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Access the cluster, run scripts, get output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Reliability and validity</a:t>
            </a:r>
          </a:p>
          <a:p>
            <a:endParaRPr lang="en-US" dirty="0" smtClean="0"/>
          </a:p>
          <a:p>
            <a:r>
              <a:rPr lang="en-US" dirty="0" smtClean="0"/>
              <a:t>Results and write up</a:t>
            </a:r>
          </a:p>
          <a:p>
            <a:endParaRPr lang="en-US" dirty="0" smtClean="0"/>
          </a:p>
          <a:p>
            <a:r>
              <a:rPr lang="en-US" dirty="0" smtClean="0"/>
              <a:t>Make it reproducible and accessible to other social scientists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4234-13A7-684C-A5E0-21E71E36824B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056888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Hurdles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Emily’s coding abilities</a:t>
            </a:r>
          </a:p>
          <a:p>
            <a:r>
              <a:rPr lang="en-US" dirty="0" smtClean="0"/>
              <a:t>General big data issues </a:t>
            </a:r>
          </a:p>
          <a:p>
            <a:r>
              <a:rPr lang="en-US" dirty="0" smtClean="0"/>
              <a:t>Nit picky issues: </a:t>
            </a:r>
            <a:r>
              <a:rPr lang="en-US" dirty="0" err="1" smtClean="0"/>
              <a:t>unicode</a:t>
            </a:r>
            <a:r>
              <a:rPr lang="en-US" dirty="0" smtClean="0"/>
              <a:t>, parsers, carriage returns </a:t>
            </a:r>
          </a:p>
          <a:p>
            <a:r>
              <a:rPr lang="en-US" dirty="0" smtClean="0"/>
              <a:t>Best format for examining data</a:t>
            </a:r>
          </a:p>
          <a:p>
            <a:r>
              <a:rPr lang="en-US" dirty="0" smtClean="0"/>
              <a:t>Reliability and validity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Reproducibility for anyone else (without the incubator!)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DE17-6F50-5F40-B3E7-12B9B32BAE7B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14088" cy="365760"/>
          </a:xfrm>
        </p:spPr>
        <p:txBody>
          <a:bodyPr/>
          <a:lstStyle/>
          <a:p>
            <a:r>
              <a:rPr lang="en-US" smtClean="0"/>
              <a:t>Emily Kalah Gade - UW Political Science Department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capture looks like once parsed</a:t>
            </a:r>
            <a:endParaRPr lang="en-US" dirty="0"/>
          </a:p>
        </p:txBody>
      </p:sp>
      <p:pic>
        <p:nvPicPr>
          <p:cNvPr id="5" name="Picture 4" descr="Reading_theResul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7" y="1486071"/>
            <a:ext cx="8510799" cy="479756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0753-7125-A843-AFA9-5C86867BC1CF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0386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word count data looks like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52" y="1596227"/>
            <a:ext cx="5124502" cy="471051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48A3-7159-9140-B26C-FB476A5B0503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495800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Complete Crawls Taken from Nov to Jan around elections from 2004 to present</a:t>
            </a:r>
          </a:p>
          <a:p>
            <a:pPr lvl="1"/>
            <a:r>
              <a:rPr lang="en-US" dirty="0" smtClean="0"/>
              <a:t>This becomes Gold Standard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Early </a:t>
            </a:r>
            <a:r>
              <a:rPr lang="en-US" dirty="0" smtClean="0"/>
              <a:t>data crawled </a:t>
            </a:r>
            <a:r>
              <a:rPr lang="en-US" dirty="0" smtClean="0"/>
              <a:t>irregularly</a:t>
            </a:r>
            <a:endParaRPr lang="en-US" dirty="0" smtClean="0"/>
          </a:p>
          <a:p>
            <a:pPr lvl="1"/>
            <a:r>
              <a:rPr lang="en-US" dirty="0" smtClean="0"/>
              <a:t>Early </a:t>
            </a:r>
            <a:r>
              <a:rPr lang="en-US" dirty="0" smtClean="0"/>
              <a:t>data sensitive to terms</a:t>
            </a:r>
            <a:r>
              <a:rPr lang="en-US" dirty="0" smtClean="0">
                <a:cs typeface="Baskerville"/>
              </a:rPr>
              <a:t>   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0697-BE82-5D49-802C-EBA10D40DBBE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14088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Correspondence Analysis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Angles between topics and agency indicate more emphasis of that topic by that agency (smaller angels = more emphasis)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Interagency distances and inter topic distances are interpretable (but not topic-agency distances)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EFDA-9442-E14E-8BC3-0C7A6B3F0797}" type="datetime1">
              <a:rPr lang="en-US" smtClean="0"/>
              <a:pPr/>
              <a:t>12/4/14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4D559-F2DC-9A4F-8341-9044D05AD81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14088" cy="365760"/>
          </a:xfrm>
        </p:spPr>
        <p:txBody>
          <a:bodyPr/>
          <a:lstStyle/>
          <a:p>
            <a:r>
              <a:rPr lang="en-US" dirty="0" smtClean="0"/>
              <a:t>Emily Kalah Gade - UW Political Science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1636</TotalTime>
  <Words>557</Words>
  <Application>Microsoft Macintosh PowerPoint</Application>
  <PresentationFormat>On-screen Show (4:3)</PresentationFormat>
  <Paragraphs>126</Paragraphs>
  <Slides>16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Civic</vt:lpstr>
      <vt:lpstr>The Devil You Know: Threat Construction in the United States</vt:lpstr>
      <vt:lpstr>Project Background: Scope</vt:lpstr>
      <vt:lpstr>Project Background: Data Source</vt:lpstr>
      <vt:lpstr>Incubator Goals</vt:lpstr>
      <vt:lpstr>Initial Hurdles </vt:lpstr>
      <vt:lpstr>What a capture looks like once parsed</vt:lpstr>
      <vt:lpstr>What word count data looks like</vt:lpstr>
      <vt:lpstr>Data Quality </vt:lpstr>
      <vt:lpstr>Preliminary Results</vt:lpstr>
      <vt:lpstr>2004 Agency Relative Emphasis Biplot</vt:lpstr>
      <vt:lpstr>2008 Agency Relative Emphasis Biplot</vt:lpstr>
      <vt:lpstr>2012 Agency Relative Emphasis Biplot</vt:lpstr>
      <vt:lpstr>2013 Agency Relative Emphasis Biplot</vt:lpstr>
      <vt:lpstr>Creating Institutional Memory </vt:lpstr>
      <vt:lpstr>Proposed Publications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Devil You Know: Threat Construction in the United States</dc:title>
  <dc:creator>emily kalah gade</dc:creator>
  <cp:lastModifiedBy>emily kalah gade</cp:lastModifiedBy>
  <cp:revision>10</cp:revision>
  <dcterms:created xsi:type="dcterms:W3CDTF">2014-12-04T21:39:17Z</dcterms:created>
  <dcterms:modified xsi:type="dcterms:W3CDTF">2014-12-04T23:01:00Z</dcterms:modified>
</cp:coreProperties>
</file>